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75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Two</a:t>
            </a:r>
            <a:endParaRPr lang="en-US" dirty="0"/>
          </a:p>
        </p:txBody>
      </p:sp>
      <p:sp>
        <p:nvSpPr>
          <p:cNvPr id="3" name="Subtitle 2"/>
          <p:cNvSpPr>
            <a:spLocks noGrp="1"/>
          </p:cNvSpPr>
          <p:nvPr>
            <p:ph type="subTitle" idx="1"/>
          </p:nvPr>
        </p:nvSpPr>
        <p:spPr/>
        <p:txBody>
          <a:bodyPr/>
          <a:lstStyle/>
          <a:p>
            <a:r>
              <a:rPr lang="en-US" dirty="0" smtClean="0"/>
              <a:t>Approaches to Language Assessment</a:t>
            </a:r>
            <a:endParaRPr lang="en-US" dirty="0"/>
          </a:p>
        </p:txBody>
      </p:sp>
    </p:spTree>
    <p:extLst>
      <p:ext uri="{BB962C8B-B14F-4D97-AF65-F5344CB8AC3E}">
        <p14:creationId xmlns:p14="http://schemas.microsoft.com/office/powerpoint/2010/main" val="427747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four major approaches to language assessment:</a:t>
            </a:r>
            <a:endParaRPr lang="en-US" dirty="0"/>
          </a:p>
        </p:txBody>
      </p:sp>
      <p:sp>
        <p:nvSpPr>
          <p:cNvPr id="3" name="Content Placeholder 2"/>
          <p:cNvSpPr>
            <a:spLocks noGrp="1"/>
          </p:cNvSpPr>
          <p:nvPr>
            <p:ph idx="1"/>
          </p:nvPr>
        </p:nvSpPr>
        <p:spPr/>
        <p:txBody>
          <a:bodyPr>
            <a:normAutofit lnSpcReduction="10000"/>
          </a:bodyPr>
          <a:lstStyle/>
          <a:p>
            <a:r>
              <a:rPr lang="en-US" dirty="0" smtClean="0"/>
              <a:t>1. The Essay-Translation Approach: It is described as being prescientific, lacking objectivity and reliability and the tests are mainly written exercises.</a:t>
            </a:r>
          </a:p>
          <a:p>
            <a:r>
              <a:rPr lang="en-US" dirty="0" smtClean="0"/>
              <a:t>2. The Structural(</a:t>
            </a:r>
            <a:r>
              <a:rPr lang="en-US" dirty="0" err="1" smtClean="0"/>
              <a:t>ist</a:t>
            </a:r>
            <a:r>
              <a:rPr lang="en-US" dirty="0" smtClean="0"/>
              <a:t>) Approach: It is described as being objective, precise, reliable and scientific. The analytical assessment or discrete-point approach is followed. An example of structural tests is the TOEFL.</a:t>
            </a:r>
            <a:endParaRPr lang="en-US" dirty="0"/>
          </a:p>
        </p:txBody>
      </p:sp>
    </p:spTree>
    <p:extLst>
      <p:ext uri="{BB962C8B-B14F-4D97-AF65-F5344CB8AC3E}">
        <p14:creationId xmlns:p14="http://schemas.microsoft.com/office/powerpoint/2010/main" val="420037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third major approach to assessment is:</a:t>
            </a:r>
            <a:endParaRPr lang="en-US" dirty="0"/>
          </a:p>
        </p:txBody>
      </p:sp>
      <p:sp>
        <p:nvSpPr>
          <p:cNvPr id="3" name="Content Placeholder 2"/>
          <p:cNvSpPr>
            <a:spLocks noGrp="1"/>
          </p:cNvSpPr>
          <p:nvPr>
            <p:ph idx="1"/>
          </p:nvPr>
        </p:nvSpPr>
        <p:spPr/>
        <p:txBody>
          <a:bodyPr>
            <a:normAutofit/>
          </a:bodyPr>
          <a:lstStyle/>
          <a:p>
            <a:r>
              <a:rPr lang="en-US" dirty="0" smtClean="0"/>
              <a:t>The Integrative Approach: It involves the testing of language in context and is concerned with meaning, and the total communicative effect of discourse. Thus, it is the exact reverse of analytical assessment. Examples of integrative tests include: cloze test, dictation, oral interviews and composition.</a:t>
            </a:r>
          </a:p>
        </p:txBody>
      </p:sp>
    </p:spTree>
    <p:extLst>
      <p:ext uri="{BB962C8B-B14F-4D97-AF65-F5344CB8AC3E}">
        <p14:creationId xmlns:p14="http://schemas.microsoft.com/office/powerpoint/2010/main" val="250196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fourth approach to assessment is: </a:t>
            </a:r>
            <a:endParaRPr lang="en-US" dirty="0"/>
          </a:p>
        </p:txBody>
      </p:sp>
      <p:sp>
        <p:nvSpPr>
          <p:cNvPr id="3" name="Content Placeholder 2"/>
          <p:cNvSpPr>
            <a:spLocks noGrp="1"/>
          </p:cNvSpPr>
          <p:nvPr>
            <p:ph idx="1"/>
          </p:nvPr>
        </p:nvSpPr>
        <p:spPr/>
        <p:txBody>
          <a:bodyPr/>
          <a:lstStyle/>
          <a:p>
            <a:r>
              <a:rPr lang="en-US" dirty="0" smtClean="0"/>
              <a:t>The Communicative Approach: Unlike integrative tests, communicative tests are concerned primarily with assessing real communication. Language use is often emphasized to the exclusion of language usage. This approach has introduced the concept of criterion-referenced assessment in preference to norm-referenced assessment.</a:t>
            </a:r>
            <a:endParaRPr lang="en-US" dirty="0"/>
          </a:p>
        </p:txBody>
      </p:sp>
    </p:spTree>
    <p:extLst>
      <p:ext uri="{BB962C8B-B14F-4D97-AF65-F5344CB8AC3E}">
        <p14:creationId xmlns:p14="http://schemas.microsoft.com/office/powerpoint/2010/main" val="1429464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191</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Chapter Two</vt:lpstr>
      <vt:lpstr>There are four major approaches to language assessment:</vt:lpstr>
      <vt:lpstr>The third major approach to assessment is:</vt:lpstr>
      <vt:lpstr>The fourth approach to assessment is: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dc:title>
  <dc:creator>Balqis</dc:creator>
  <cp:lastModifiedBy>Balqis</cp:lastModifiedBy>
  <cp:revision>3</cp:revision>
  <dcterms:created xsi:type="dcterms:W3CDTF">2006-08-16T00:00:00Z</dcterms:created>
  <dcterms:modified xsi:type="dcterms:W3CDTF">2018-11-09T16:34:48Z</dcterms:modified>
</cp:coreProperties>
</file>